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60" r:id="rId5"/>
    <p:sldId id="261" r:id="rId6"/>
    <p:sldId id="262" r:id="rId7"/>
    <p:sldId id="263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3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2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0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2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E56D-2213-49A9-AA0D-17346A0CB5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E0904-F26D-4C39-8885-B11BADB90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GIÁO ÁN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913"/>
            <a:ext cx="1200150" cy="5272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4" y="-1"/>
            <a:ext cx="904875" cy="4786313"/>
          </a:xfrm>
          <a:prstGeom prst="rect">
            <a:avLst/>
          </a:prstGeom>
        </p:spPr>
      </p:pic>
      <p:pic>
        <p:nvPicPr>
          <p:cNvPr id="2" name="y2mate.com - Nhà mình rất vui Hình minh họa theo lời bài há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4037" y="55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2213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958" y="866970"/>
            <a:ext cx="8349915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792705"/>
            <a:ext cx="5715000" cy="4113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46747" y="4174959"/>
            <a:ext cx="1940092" cy="15039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80685" y="120315"/>
            <a:ext cx="1852862" cy="14558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047747" y="4487779"/>
            <a:ext cx="2082466" cy="18745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110663" y="1612232"/>
            <a:ext cx="1528011" cy="20934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23484" y="4295274"/>
            <a:ext cx="1624263" cy="8662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33963" y="4078705"/>
            <a:ext cx="3611980" cy="6497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8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4706" y="1503948"/>
            <a:ext cx="5181600" cy="489685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503948"/>
            <a:ext cx="5181600" cy="48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37084"/>
            <a:ext cx="5181600" cy="412683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37083"/>
            <a:ext cx="5181600" cy="41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6"/>
            <a:ext cx="5181600" cy="43513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39962692865531728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411"/>
            <a:ext cx="11863137" cy="6020552"/>
          </a:xfrm>
        </p:spPr>
      </p:pic>
    </p:spTree>
    <p:extLst>
      <p:ext uri="{BB962C8B-B14F-4D97-AF65-F5344CB8AC3E}">
        <p14:creationId xmlns:p14="http://schemas.microsoft.com/office/powerpoint/2010/main" val="12568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6354951380847599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911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57</Words>
  <Application>Microsoft Office PowerPoint</Application>
  <PresentationFormat>Custom</PresentationFormat>
  <Paragraphs>15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                       Đôi mắt</vt:lpstr>
      <vt:lpstr>PowerPoint Presentation</vt:lpstr>
      <vt:lpstr>                           Bệnh về mắt</vt:lpstr>
      <vt:lpstr>                     Nguyên nhân</vt:lpstr>
      <vt:lpstr>PowerPoint Presentation</vt:lpstr>
      <vt:lpstr>                         Cách bảo vệ mắt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Đôi mắt</dc:title>
  <dc:creator>Nga</dc:creator>
  <cp:lastModifiedBy>AutoBVT</cp:lastModifiedBy>
  <cp:revision>19</cp:revision>
  <dcterms:created xsi:type="dcterms:W3CDTF">2022-10-31T17:13:03Z</dcterms:created>
  <dcterms:modified xsi:type="dcterms:W3CDTF">2023-03-15T01:31:04Z</dcterms:modified>
</cp:coreProperties>
</file>